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1" r:id="rId4"/>
    <p:sldId id="290" r:id="rId5"/>
    <p:sldId id="29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22.02.2015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FREKANS ÖLÇME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4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42942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Saykıl</a:t>
            </a:r>
            <a:r>
              <a:rPr lang="tr-TR" b="1" dirty="0" smtClean="0"/>
              <a:t>: </a:t>
            </a:r>
            <a:r>
              <a:rPr lang="tr-TR" dirty="0" smtClean="0"/>
              <a:t>Alternatif akım veya gerilim sıfırdan başlar, maksimum değerini alır ve sıfıra döner, ters yönde de aynı işlem gerçekleşerek tekrar başlangıç noktası sıfıra döner. </a:t>
            </a:r>
          </a:p>
          <a:p>
            <a:endParaRPr lang="tr-TR" sz="800" dirty="0" smtClean="0"/>
          </a:p>
          <a:p>
            <a:r>
              <a:rPr lang="tr-TR" b="1" dirty="0" err="1" smtClean="0"/>
              <a:t>Alternans</a:t>
            </a:r>
            <a:r>
              <a:rPr lang="tr-TR" b="1" dirty="0" smtClean="0"/>
              <a:t>: </a:t>
            </a:r>
            <a:r>
              <a:rPr lang="tr-TR" dirty="0" smtClean="0"/>
              <a:t>Her bir yarım </a:t>
            </a:r>
            <a:r>
              <a:rPr lang="tr-TR" dirty="0" err="1" smtClean="0"/>
              <a:t>saykıla</a:t>
            </a:r>
            <a:r>
              <a:rPr lang="tr-TR" dirty="0" smtClean="0"/>
              <a:t> </a:t>
            </a:r>
            <a:r>
              <a:rPr lang="tr-TR" dirty="0" err="1" smtClean="0"/>
              <a:t>alternans</a:t>
            </a:r>
            <a:r>
              <a:rPr lang="tr-TR" dirty="0" smtClean="0"/>
              <a:t> denir. Gerilim veya akımın aldığı değerler bulundukları bölgelere göre pozitif ve negatif olarak adlandırılır.</a:t>
            </a:r>
          </a:p>
          <a:p>
            <a:endParaRPr lang="tr-TR" sz="800" dirty="0" smtClean="0"/>
          </a:p>
          <a:p>
            <a:r>
              <a:rPr lang="tr-TR" b="1" dirty="0" err="1" smtClean="0"/>
              <a:t>Peryot</a:t>
            </a:r>
            <a:r>
              <a:rPr lang="tr-TR" b="1" dirty="0" smtClean="0"/>
              <a:t>: </a:t>
            </a:r>
            <a:r>
              <a:rPr lang="tr-TR" dirty="0" smtClean="0"/>
              <a:t>Bir </a:t>
            </a:r>
            <a:r>
              <a:rPr lang="tr-TR" dirty="0" err="1" smtClean="0"/>
              <a:t>saykılın</a:t>
            </a:r>
            <a:r>
              <a:rPr lang="tr-TR" dirty="0" smtClean="0"/>
              <a:t> tamamlanması için geçen zamana </a:t>
            </a:r>
            <a:r>
              <a:rPr lang="tr-TR" dirty="0" err="1" smtClean="0"/>
              <a:t>peryot</a:t>
            </a:r>
            <a:r>
              <a:rPr lang="tr-TR" dirty="0" smtClean="0"/>
              <a:t> denir. “T” harfi ile gösterilir.</a:t>
            </a:r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572272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endParaRPr lang="tr-TR" b="1" smtClean="0"/>
          </a:p>
          <a:p>
            <a:r>
              <a:rPr lang="tr-TR" b="1" smtClean="0"/>
              <a:t>Frekans</a:t>
            </a:r>
            <a:r>
              <a:rPr lang="tr-TR" b="1" dirty="0" smtClean="0"/>
              <a:t>: </a:t>
            </a:r>
            <a:r>
              <a:rPr lang="tr-TR" dirty="0" smtClean="0"/>
              <a:t>Bir saniyede oluşan </a:t>
            </a:r>
            <a:r>
              <a:rPr lang="tr-TR" dirty="0" err="1" smtClean="0"/>
              <a:t>saykıl</a:t>
            </a:r>
            <a:r>
              <a:rPr lang="tr-TR" dirty="0" smtClean="0"/>
              <a:t> sayısına frekans denir. “f” harfi ile gösterilir. Frekansın birimi hertz’dir. </a:t>
            </a:r>
          </a:p>
          <a:p>
            <a:endParaRPr lang="tr-TR" sz="800" dirty="0" smtClean="0"/>
          </a:p>
          <a:p>
            <a:r>
              <a:rPr lang="tr-TR" dirty="0" smtClean="0"/>
              <a:t>Dünyada genelde ülkelerin şebeke frekansları 50 veya 60 Hz olup ülkemizdeki frekans değeri 50 </a:t>
            </a:r>
            <a:r>
              <a:rPr lang="tr-TR" dirty="0" err="1" smtClean="0"/>
              <a:t>Hz’dir</a:t>
            </a:r>
            <a:r>
              <a:rPr lang="tr-TR" dirty="0" smtClean="0"/>
              <a:t>. 50 Hz </a:t>
            </a:r>
            <a:r>
              <a:rPr lang="tr-TR" dirty="0" err="1" smtClean="0"/>
              <a:t>lik</a:t>
            </a:r>
            <a:r>
              <a:rPr lang="tr-TR" dirty="0" smtClean="0"/>
              <a:t> frekans, 1 saniyede 50 </a:t>
            </a:r>
            <a:r>
              <a:rPr lang="tr-TR" dirty="0" err="1" smtClean="0"/>
              <a:t>saykılın</a:t>
            </a:r>
            <a:r>
              <a:rPr lang="tr-TR" dirty="0" smtClean="0"/>
              <a:t> oluşması anlamına gelir.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643446"/>
            <a:ext cx="885831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2928958"/>
          </a:xfrm>
        </p:spPr>
        <p:txBody>
          <a:bodyPr>
            <a:normAutofit fontScale="70000" lnSpcReduction="20000"/>
          </a:bodyPr>
          <a:lstStyle/>
          <a:p>
            <a:r>
              <a:rPr lang="tr-TR" sz="4300" dirty="0" smtClean="0"/>
              <a:t>Elektrik devrelerinde frekans, </a:t>
            </a:r>
            <a:r>
              <a:rPr lang="tr-TR" sz="4300" dirty="0" err="1" smtClean="0"/>
              <a:t>frekansmetreler</a:t>
            </a:r>
            <a:r>
              <a:rPr lang="tr-TR" sz="4300" dirty="0" smtClean="0"/>
              <a:t> ile ölçülür.</a:t>
            </a:r>
          </a:p>
          <a:p>
            <a:endParaRPr lang="tr-TR" sz="1100" dirty="0" smtClean="0"/>
          </a:p>
          <a:p>
            <a:r>
              <a:rPr lang="tr-TR" sz="4300" dirty="0" err="1" smtClean="0"/>
              <a:t>Frekansmetreler</a:t>
            </a:r>
            <a:r>
              <a:rPr lang="tr-TR" sz="4300" dirty="0" smtClean="0"/>
              <a:t> devreye paralel bağlanır ve </a:t>
            </a:r>
            <a:r>
              <a:rPr lang="tr-TR" sz="4300" dirty="0" err="1" smtClean="0"/>
              <a:t>frekansmetrenin</a:t>
            </a:r>
            <a:r>
              <a:rPr lang="tr-TR" sz="4300" dirty="0" smtClean="0"/>
              <a:t> gösterdiği değer bir saniyedeki </a:t>
            </a:r>
            <a:r>
              <a:rPr lang="tr-TR" sz="4300" dirty="0" err="1" smtClean="0"/>
              <a:t>saykıl</a:t>
            </a:r>
            <a:r>
              <a:rPr lang="tr-TR" sz="4300" dirty="0" smtClean="0"/>
              <a:t> sayısıdır.</a:t>
            </a:r>
          </a:p>
          <a:p>
            <a:endParaRPr lang="tr-TR" sz="1100" dirty="0" smtClean="0"/>
          </a:p>
          <a:p>
            <a:r>
              <a:rPr lang="tr-TR" sz="4300" dirty="0" err="1" smtClean="0"/>
              <a:t>Frekansmetreler</a:t>
            </a:r>
            <a:r>
              <a:rPr lang="tr-TR" sz="4300" dirty="0" smtClean="0"/>
              <a:t> yapı olarak </a:t>
            </a:r>
            <a:r>
              <a:rPr lang="tr-TR" sz="4300" dirty="0" err="1" smtClean="0"/>
              <a:t>analog</a:t>
            </a:r>
            <a:r>
              <a:rPr lang="tr-TR" sz="4300" dirty="0" smtClean="0"/>
              <a:t>, dijital ve dilli olmak üzere sınıflara ayrılır.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14686"/>
            <a:ext cx="5000660" cy="340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www.tesantr.com/upload/images/urunler/dijital-analmetreler/mf-seris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58" y="2285992"/>
            <a:ext cx="4214842" cy="2838450"/>
          </a:xfrm>
          <a:prstGeom prst="rect">
            <a:avLst/>
          </a:prstGeom>
          <a:noFill/>
        </p:spPr>
      </p:pic>
      <p:pic>
        <p:nvPicPr>
          <p:cNvPr id="1028" name="Picture 4" descr="http://www.simelelektrik.com/images/products/00/51/35/5135_buyu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572008"/>
            <a:ext cx="2857520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596</TotalTime>
  <Words>155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FREKANS ÖLÇME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ÖLÇÜ ALETLERİ</dc:title>
  <dc:creator>Ali DUYKUN</dc:creator>
  <cp:lastModifiedBy>EA</cp:lastModifiedBy>
  <cp:revision>65</cp:revision>
  <dcterms:created xsi:type="dcterms:W3CDTF">2015-01-04T15:10:55Z</dcterms:created>
  <dcterms:modified xsi:type="dcterms:W3CDTF">2015-02-22T19:15:59Z</dcterms:modified>
</cp:coreProperties>
</file>