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90" r:id="rId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51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Çapraz Köşeli Dikdörtgen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10" name="Veri Yer Tutucusu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23720DD-5B6D-40BF-8493-A6B52D484E6B}" type="datetimeFigureOut">
              <a:rPr lang="tr-TR" smtClean="0"/>
              <a:pPr/>
              <a:t>09.03.2015</a:t>
            </a:fld>
            <a:endParaRPr lang="tr-TR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Altbilgi Yer Tutucusu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09.03.2015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09.03.2015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09.03.2015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23720DD-5B6D-40BF-8493-A6B52D484E6B}" type="datetimeFigureOut">
              <a:rPr lang="tr-TR" smtClean="0"/>
              <a:pPr/>
              <a:t>09.03.2015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09.03.2015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ikdörtgen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09.03.2015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09.03.2015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3720DD-5B6D-40BF-8493-A6B52D484E6B}" type="datetimeFigureOut">
              <a:rPr lang="tr-TR" smtClean="0"/>
              <a:pPr/>
              <a:t>09.03.2015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9" name="Veri Yer Tutucusu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23720DD-5B6D-40BF-8493-A6B52D484E6B}" type="datetimeFigureOut">
              <a:rPr lang="tr-TR" smtClean="0"/>
              <a:pPr/>
              <a:t>09.03.2015</a:t>
            </a:fld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Altbilgi Yer Tutucusu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13" name="Resim Yer Tutucusu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tr-T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Resim eklemek için simgeyi tıklatın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eri Yer Tutucusu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23720DD-5B6D-40BF-8493-A6B52D484E6B}" type="datetimeFigureOut">
              <a:rPr lang="tr-TR" smtClean="0"/>
              <a:pPr/>
              <a:t>09.03.2015</a:t>
            </a:fld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Yuvarlatılmış Çapraz Köşeli Dikdörtgen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tr-TR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23720DD-5B6D-40BF-8493-A6B52D484E6B}" type="datetimeFigureOut">
              <a:rPr lang="tr-TR" smtClean="0"/>
              <a:pPr/>
              <a:t>09.03.2015</a:t>
            </a:fld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GERİLİM ÖLÇME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60422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14282" y="428604"/>
            <a:ext cx="8786874" cy="6286544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Bir </a:t>
            </a:r>
            <a:r>
              <a:rPr lang="tr-TR" dirty="0" smtClean="0"/>
              <a:t>elektrik devresinde akımın geçişini sağlayan etki olup iki nokta arasındaki potansiyel fark olarak ifade edilir. (V) harfi ile gösterilir. Gerilim birimi volttur.</a:t>
            </a:r>
          </a:p>
          <a:p>
            <a:endParaRPr lang="tr-TR" dirty="0" smtClean="0"/>
          </a:p>
          <a:p>
            <a:r>
              <a:rPr lang="tr-TR" dirty="0" smtClean="0"/>
              <a:t>Elektrik </a:t>
            </a:r>
            <a:r>
              <a:rPr lang="tr-TR" dirty="0" smtClean="0"/>
              <a:t>devrelerinde gerilim ölçmeye yarayan ölçü aletlerine </a:t>
            </a:r>
            <a:r>
              <a:rPr lang="tr-TR" b="1" dirty="0" smtClean="0"/>
              <a:t>voltmetre </a:t>
            </a:r>
            <a:r>
              <a:rPr lang="tr-TR" dirty="0" smtClean="0"/>
              <a:t>denir</a:t>
            </a:r>
            <a:r>
              <a:rPr lang="tr-TR" dirty="0" smtClean="0"/>
              <a:t>.</a:t>
            </a:r>
          </a:p>
          <a:p>
            <a:endParaRPr lang="tr-TR" dirty="0" smtClean="0"/>
          </a:p>
          <a:p>
            <a:r>
              <a:rPr lang="tr-TR" dirty="0" smtClean="0"/>
              <a:t> </a:t>
            </a:r>
            <a:r>
              <a:rPr lang="tr-TR" dirty="0" smtClean="0"/>
              <a:t>Voltmetreler devreye paralel bağlanır</a:t>
            </a:r>
            <a:r>
              <a:rPr lang="tr-TR" dirty="0" smtClean="0"/>
              <a:t>.</a:t>
            </a:r>
            <a:endParaRPr lang="tr-TR" dirty="0" smtClean="0"/>
          </a:p>
        </p:txBody>
      </p:sp>
    </p:spTree>
    <p:extLst>
      <p:ext uri="{BB962C8B-B14F-4D97-AF65-F5344CB8AC3E}">
        <p14:creationId xmlns="" xmlns:p14="http://schemas.microsoft.com/office/powerpoint/2010/main" val="3772097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655" y="928670"/>
            <a:ext cx="8412692" cy="500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öküm">
  <a:themeElements>
    <a:clrScheme name="Döküm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Döküm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Dökü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572</TotalTime>
  <Words>46</Words>
  <Application>Microsoft Office PowerPoint</Application>
  <PresentationFormat>Ekran Gösterisi (4:3)</PresentationFormat>
  <Paragraphs>8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</vt:i4>
      </vt:variant>
    </vt:vector>
  </HeadingPairs>
  <TitlesOfParts>
    <vt:vector size="4" baseType="lpstr">
      <vt:lpstr>Döküm</vt:lpstr>
      <vt:lpstr>GERİLİM ÖLÇME</vt:lpstr>
      <vt:lpstr>Slayt 2</vt:lpstr>
      <vt:lpstr>Slayt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ÖLÇÜ ALETLERİ</dc:title>
  <dc:creator>Ali DUYKUN</dc:creator>
  <cp:lastModifiedBy>ELEKTİRİK BİL</cp:lastModifiedBy>
  <cp:revision>60</cp:revision>
  <dcterms:created xsi:type="dcterms:W3CDTF">2015-01-04T15:10:55Z</dcterms:created>
  <dcterms:modified xsi:type="dcterms:W3CDTF">2015-03-09T07:26:42Z</dcterms:modified>
</cp:coreProperties>
</file>