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90" r:id="rId4"/>
    <p:sldId id="289" r:id="rId5"/>
    <p:sldId id="291" r:id="rId6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5" d="100"/>
          <a:sy n="75" d="100"/>
        </p:scale>
        <p:origin x="-123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Yuvarlatılmış Çapraz Köşeli Dikdörtgen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Başlık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Alt Başlık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10" name="Veri Yer Tutucusu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A23720DD-5B6D-40BF-8493-A6B52D484E6B}" type="datetimeFigureOut">
              <a:rPr lang="tr-TR" smtClean="0"/>
              <a:pPr/>
              <a:t>08.03.2017</a:t>
            </a:fld>
            <a:endParaRPr lang="tr-TR"/>
          </a:p>
        </p:txBody>
      </p:sp>
      <p:sp>
        <p:nvSpPr>
          <p:cNvPr id="11" name="Slayt Numarası Yer Tutucusu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2" name="Altbilgi Yer Tutucusu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3720DD-5B6D-40BF-8493-A6B52D484E6B}" type="datetimeFigureOut">
              <a:rPr lang="tr-TR" smtClean="0"/>
              <a:pPr/>
              <a:t>08.03.2017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3720DD-5B6D-40BF-8493-A6B52D484E6B}" type="datetimeFigureOut">
              <a:rPr lang="tr-TR" smtClean="0"/>
              <a:pPr/>
              <a:t>08.03.2017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ikdörtgen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3720DD-5B6D-40BF-8493-A6B52D484E6B}" type="datetimeFigureOut">
              <a:rPr lang="tr-TR" smtClean="0"/>
              <a:pPr/>
              <a:t>08.03.2017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ikdörtgen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8" name="Veri Yer Tutucusu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A23720DD-5B6D-40BF-8493-A6B52D484E6B}" type="datetimeFigureOut">
              <a:rPr lang="tr-TR" smtClean="0"/>
              <a:pPr/>
              <a:t>08.03.2017</a:t>
            </a:fld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Altbilgi Yer Tutucusu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3720DD-5B6D-40BF-8493-A6B52D484E6B}" type="datetimeFigureOut">
              <a:rPr lang="tr-TR" smtClean="0"/>
              <a:pPr/>
              <a:t>08.03.2017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Dikdörtgen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ikdörtgen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ikdörtgen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İçerik Yer Tutucusu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3720DD-5B6D-40BF-8493-A6B52D484E6B}" type="datetimeFigureOut">
              <a:rPr lang="tr-TR" smtClean="0"/>
              <a:pPr/>
              <a:t>08.03.2017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3720DD-5B6D-40BF-8493-A6B52D484E6B}" type="datetimeFigureOut">
              <a:rPr lang="tr-TR" smtClean="0"/>
              <a:pPr/>
              <a:t>08.03.2017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Dikdörtgen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3720DD-5B6D-40BF-8493-A6B52D484E6B}" type="datetimeFigureOut">
              <a:rPr lang="tr-TR" smtClean="0"/>
              <a:pPr/>
              <a:t>08.03.2017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ikdörtgen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9" name="Veri Yer Tutucusu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A23720DD-5B6D-40BF-8493-A6B52D484E6B}" type="datetimeFigureOut">
              <a:rPr lang="tr-TR" smtClean="0"/>
              <a:pPr/>
              <a:t>08.03.2017</a:t>
            </a:fld>
            <a:endParaRPr lang="tr-TR"/>
          </a:p>
        </p:txBody>
      </p:sp>
      <p:sp>
        <p:nvSpPr>
          <p:cNvPr id="10" name="Slayt Numarası Yer Tutucusu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Altbilgi Yer Tutucusu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3" name="Resim Yer Tutucusu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tr-TR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Resim eklemek için simgeyi tıklatın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Veri Yer Tutucusu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A23720DD-5B6D-40BF-8493-A6B52D484E6B}" type="datetimeFigureOut">
              <a:rPr lang="tr-TR" smtClean="0"/>
              <a:pPr/>
              <a:t>08.03.2017</a:t>
            </a:fld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Altbilgi Yer Tutucusu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Yuvarlatılmış Çapraz Köşeli Dikdörtgen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14" name="Veri Yer Tutucusu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A23720DD-5B6D-40BF-8493-A6B52D484E6B}" type="datetimeFigureOut">
              <a:rPr lang="tr-TR" smtClean="0"/>
              <a:pPr/>
              <a:t>08.03.2017</a:t>
            </a:fld>
            <a:endParaRPr lang="tr-TR"/>
          </a:p>
        </p:txBody>
      </p:sp>
      <p:sp>
        <p:nvSpPr>
          <p:cNvPr id="23" name="Slayt Numarası Yer Tutucusu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2" name="Başlık Yer Tutucusu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Metin Yer Tutucusu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tr-TR" b="1" dirty="0" smtClean="0"/>
              <a:t>AKIM ÖLÇME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3604224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14282" y="500042"/>
            <a:ext cx="8786874" cy="6215106"/>
          </a:xfrm>
        </p:spPr>
        <p:txBody>
          <a:bodyPr>
            <a:normAutofit fontScale="92500" lnSpcReduction="20000"/>
          </a:bodyPr>
          <a:lstStyle/>
          <a:p>
            <a:r>
              <a:rPr lang="tr-TR" dirty="0" smtClean="0"/>
              <a:t>Birim zamanda, bir yönde meydana gelen elektron hareketine </a:t>
            </a:r>
            <a:r>
              <a:rPr lang="tr-TR" b="1" dirty="0" smtClean="0"/>
              <a:t>elektrik akımı </a:t>
            </a:r>
            <a:r>
              <a:rPr lang="tr-TR" dirty="0" smtClean="0"/>
              <a:t>denir.</a:t>
            </a:r>
          </a:p>
          <a:p>
            <a:pPr>
              <a:buNone/>
            </a:pPr>
            <a:endParaRPr lang="tr-TR" sz="1600" b="1" dirty="0" smtClean="0"/>
          </a:p>
          <a:p>
            <a:r>
              <a:rPr lang="tr-TR" dirty="0" smtClean="0"/>
              <a:t>Elektrik akımı, iletkenlere uygulanan potansiyel farkın iletken atomunun son yörüngesindeki elektronları kendi yörüngesinden koparıp bir yönde ötelemesi ile meydana gelir. </a:t>
            </a:r>
          </a:p>
          <a:p>
            <a:endParaRPr lang="tr-TR" sz="1600" dirty="0" smtClean="0"/>
          </a:p>
          <a:p>
            <a:r>
              <a:rPr lang="tr-TR" dirty="0" smtClean="0"/>
              <a:t>Elektrik akımı “I” harfi ile gösterilir. </a:t>
            </a:r>
          </a:p>
          <a:p>
            <a:endParaRPr lang="tr-TR" sz="1600" dirty="0" smtClean="0"/>
          </a:p>
          <a:p>
            <a:r>
              <a:rPr lang="tr-TR" dirty="0" smtClean="0"/>
              <a:t>Zamana </a:t>
            </a:r>
            <a:r>
              <a:rPr lang="tr-TR" dirty="0" smtClean="0"/>
              <a:t>göre yönü ve şiddeti değişen akıma </a:t>
            </a:r>
            <a:r>
              <a:rPr lang="tr-TR" b="1" dirty="0" smtClean="0"/>
              <a:t>Alternatif Akım </a:t>
            </a:r>
            <a:r>
              <a:rPr lang="tr-TR" b="1" dirty="0" smtClean="0"/>
              <a:t>(AC)</a:t>
            </a:r>
            <a:r>
              <a:rPr lang="tr-TR" dirty="0" smtClean="0"/>
              <a:t>; değişmeyen akıma ise </a:t>
            </a:r>
            <a:r>
              <a:rPr lang="tr-TR" b="1" dirty="0" smtClean="0"/>
              <a:t>Doğru Akım </a:t>
            </a:r>
            <a:r>
              <a:rPr lang="tr-TR" b="1" dirty="0" smtClean="0"/>
              <a:t>(DC)</a:t>
            </a:r>
            <a:r>
              <a:rPr lang="tr-TR" dirty="0" smtClean="0"/>
              <a:t> denir.</a:t>
            </a:r>
          </a:p>
          <a:p>
            <a:endParaRPr lang="tr-TR" sz="1600" dirty="0" smtClean="0"/>
          </a:p>
          <a:p>
            <a:r>
              <a:rPr lang="tr-TR" dirty="0" smtClean="0"/>
              <a:t>Elektrik akım şiddetini ölçmede kullanılan ölçü aletlerine </a:t>
            </a:r>
            <a:r>
              <a:rPr lang="tr-TR" b="1" dirty="0" smtClean="0"/>
              <a:t>ampermetre </a:t>
            </a:r>
            <a:r>
              <a:rPr lang="tr-TR" dirty="0" smtClean="0"/>
              <a:t>denir. </a:t>
            </a:r>
            <a:endParaRPr lang="tr-TR" dirty="0" smtClean="0"/>
          </a:p>
          <a:p>
            <a:endParaRPr lang="tr-TR" sz="1600" dirty="0" smtClean="0"/>
          </a:p>
          <a:p>
            <a:r>
              <a:rPr lang="tr-TR" dirty="0" smtClean="0"/>
              <a:t>Ampermetreler </a:t>
            </a:r>
            <a:r>
              <a:rPr lang="tr-TR" dirty="0" smtClean="0"/>
              <a:t>devreye seri bağlanır.</a:t>
            </a:r>
          </a:p>
        </p:txBody>
      </p:sp>
    </p:spTree>
    <p:extLst>
      <p:ext uri="{BB962C8B-B14F-4D97-AF65-F5344CB8AC3E}">
        <p14:creationId xmlns:p14="http://schemas.microsoft.com/office/powerpoint/2010/main" xmlns="" val="3772097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571480"/>
            <a:ext cx="8839200" cy="53578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İçerik Yer Tutucusu"/>
          <p:cNvSpPr>
            <a:spLocks noGrp="1"/>
          </p:cNvSpPr>
          <p:nvPr>
            <p:ph idx="1"/>
          </p:nvPr>
        </p:nvSpPr>
        <p:spPr>
          <a:xfrm>
            <a:off x="142844" y="214290"/>
            <a:ext cx="8715436" cy="6643710"/>
          </a:xfrm>
        </p:spPr>
        <p:txBody>
          <a:bodyPr>
            <a:normAutofit fontScale="85000" lnSpcReduction="10000"/>
          </a:bodyPr>
          <a:lstStyle/>
          <a:p>
            <a:r>
              <a:rPr lang="tr-TR" dirty="0" smtClean="0"/>
              <a:t>Akım çeşidine uygun(AC-DC) ampermetre seçilmelidir.</a:t>
            </a:r>
          </a:p>
          <a:p>
            <a:endParaRPr lang="tr-TR" sz="1200" dirty="0" smtClean="0"/>
          </a:p>
          <a:p>
            <a:r>
              <a:rPr lang="tr-TR" dirty="0" smtClean="0"/>
              <a:t>Ampermetrenin ölçme sınırı, ölçülecek akım değerinden mutlaka büyük olmalıdır.</a:t>
            </a:r>
          </a:p>
          <a:p>
            <a:endParaRPr lang="tr-TR" sz="900" dirty="0" smtClean="0"/>
          </a:p>
          <a:p>
            <a:r>
              <a:rPr lang="tr-TR" dirty="0" smtClean="0"/>
              <a:t>Alternatif akım ölçmelerinde ampermetreye bağlanan giriş ve çıkış uçları farklılık göstermezken doğru akımda “+” ve “–“ uçlar doğru bağlanmalıdır. Aksi takdirde </a:t>
            </a:r>
            <a:r>
              <a:rPr lang="tr-TR" dirty="0" err="1" smtClean="0"/>
              <a:t>analog</a:t>
            </a:r>
            <a:r>
              <a:rPr lang="tr-TR" dirty="0" smtClean="0"/>
              <a:t> ölçü aletlerinde ibre ters sapar, dijital ölçü aletlerinde ise değer önünde negatif ifadesi görünür.</a:t>
            </a:r>
          </a:p>
          <a:p>
            <a:endParaRPr lang="tr-TR" sz="900" dirty="0" smtClean="0"/>
          </a:p>
          <a:p>
            <a:r>
              <a:rPr lang="tr-TR" dirty="0" smtClean="0"/>
              <a:t>Ölçülecek akım değerine uygun hassasiyete sahip ampermetre seçilmelidir. </a:t>
            </a:r>
            <a:r>
              <a:rPr lang="el-GR" dirty="0" smtClean="0"/>
              <a:t>μ</a:t>
            </a:r>
            <a:r>
              <a:rPr lang="tr-TR" dirty="0" smtClean="0"/>
              <a:t>A seviyesindeki akım, amper seviyesinde ölçüm yapan bir ampermetre ile ölçülemez.</a:t>
            </a:r>
          </a:p>
          <a:p>
            <a:endParaRPr lang="tr-TR" sz="900" dirty="0" smtClean="0"/>
          </a:p>
          <a:p>
            <a:r>
              <a:rPr lang="tr-TR" dirty="0" smtClean="0"/>
              <a:t>Enerji altında ampermetre bağlantısı yapılmamalı ve mevcut bağlantıya müdahale edilmemelidir.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İçerik Yer Tutucusu"/>
          <p:cNvSpPr>
            <a:spLocks noGrp="1"/>
          </p:cNvSpPr>
          <p:nvPr>
            <p:ph idx="1"/>
          </p:nvPr>
        </p:nvSpPr>
        <p:spPr>
          <a:xfrm>
            <a:off x="142844" y="214290"/>
            <a:ext cx="8715436" cy="6643710"/>
          </a:xfrm>
        </p:spPr>
        <p:txBody>
          <a:bodyPr>
            <a:normAutofit/>
          </a:bodyPr>
          <a:lstStyle/>
          <a:p>
            <a:r>
              <a:rPr lang="tr-TR" dirty="0" smtClean="0"/>
              <a:t>Büyük değerli akımların ölçülmesinde akım transformatörleri kullanılır.</a:t>
            </a:r>
          </a:p>
          <a:p>
            <a:endParaRPr lang="tr-TR" sz="1200" dirty="0" smtClean="0"/>
          </a:p>
          <a:p>
            <a:endParaRPr lang="tr-TR" sz="1200" dirty="0" smtClean="0"/>
          </a:p>
          <a:p>
            <a:endParaRPr lang="tr-TR" sz="1200" dirty="0" smtClean="0"/>
          </a:p>
          <a:p>
            <a:endParaRPr lang="tr-TR" sz="1200" dirty="0" smtClean="0"/>
          </a:p>
          <a:p>
            <a:endParaRPr lang="tr-TR" sz="1200" dirty="0" smtClean="0"/>
          </a:p>
          <a:p>
            <a:endParaRPr lang="tr-TR" sz="1200" dirty="0" smtClean="0"/>
          </a:p>
          <a:p>
            <a:endParaRPr lang="tr-TR" sz="1200" dirty="0" smtClean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1428736"/>
            <a:ext cx="8072494" cy="50659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öküm">
  <a:themeElements>
    <a:clrScheme name="Döküm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Döküm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Döküm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591</TotalTime>
  <Words>182</Words>
  <Application>Microsoft Office PowerPoint</Application>
  <PresentationFormat>Ekran Gösterisi (4:3)</PresentationFormat>
  <Paragraphs>27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6" baseType="lpstr">
      <vt:lpstr>Döküm</vt:lpstr>
      <vt:lpstr>AKIM ÖLÇME</vt:lpstr>
      <vt:lpstr>Slayt 2</vt:lpstr>
      <vt:lpstr>Slayt 3</vt:lpstr>
      <vt:lpstr>Slayt 4</vt:lpstr>
      <vt:lpstr>Slayt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ÖLÇÜ ALETLERİ</dc:title>
  <dc:creator>Ali DUYKUN</dc:creator>
  <cp:lastModifiedBy>ELK</cp:lastModifiedBy>
  <cp:revision>60</cp:revision>
  <dcterms:created xsi:type="dcterms:W3CDTF">2015-01-04T15:10:55Z</dcterms:created>
  <dcterms:modified xsi:type="dcterms:W3CDTF">2017-03-08T05:21:22Z</dcterms:modified>
</cp:coreProperties>
</file>