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SES ŞİDDETİ ÖLÇÜMÜ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4770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Sesin Tanımı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Maddesel bir ortamda (katı, sıvı veya gaz) meydana gelen </a:t>
            </a:r>
            <a:r>
              <a:rPr lang="tr-TR" dirty="0" smtClean="0"/>
              <a:t>titreşimler </a:t>
            </a:r>
            <a:r>
              <a:rPr lang="tr-TR" dirty="0"/>
              <a:t>ses olarak isimlendirilir. </a:t>
            </a:r>
          </a:p>
          <a:p>
            <a:r>
              <a:rPr lang="tr-TR" dirty="0" smtClean="0"/>
              <a:t>Işıkta </a:t>
            </a:r>
            <a:r>
              <a:rPr lang="tr-TR" dirty="0"/>
              <a:t>olduğu gibi ses de </a:t>
            </a:r>
            <a:r>
              <a:rPr lang="tr-TR" dirty="0" smtClean="0"/>
              <a:t>oluşan </a:t>
            </a:r>
            <a:r>
              <a:rPr lang="tr-TR" dirty="0"/>
              <a:t>bu </a:t>
            </a:r>
            <a:r>
              <a:rPr lang="tr-TR" dirty="0" smtClean="0"/>
              <a:t>titreşimlerin </a:t>
            </a:r>
            <a:r>
              <a:rPr lang="tr-TR" dirty="0"/>
              <a:t>frekansına göre </a:t>
            </a:r>
            <a:r>
              <a:rPr lang="tr-TR" dirty="0" smtClean="0"/>
              <a:t>değişir</a:t>
            </a:r>
            <a:r>
              <a:rPr lang="tr-TR" dirty="0"/>
              <a:t>. Bu </a:t>
            </a:r>
            <a:r>
              <a:rPr lang="tr-TR" dirty="0" smtClean="0"/>
              <a:t>değişik </a:t>
            </a:r>
            <a:r>
              <a:rPr lang="tr-TR" dirty="0"/>
              <a:t>frekanstaki sesler müzikte farklı notalar olarak isimlendirilir. </a:t>
            </a:r>
            <a:r>
              <a:rPr lang="tr-TR" dirty="0" smtClean="0"/>
              <a:t> İnsan </a:t>
            </a:r>
            <a:r>
              <a:rPr lang="tr-TR" dirty="0"/>
              <a:t>kulağı, kulak zarı vasıtasıyla bu ses </a:t>
            </a:r>
            <a:r>
              <a:rPr lang="tr-TR" dirty="0" smtClean="0"/>
              <a:t>titreşimlerini </a:t>
            </a:r>
            <a:r>
              <a:rPr lang="tr-TR" dirty="0"/>
              <a:t>hisseder ve beyinde duyma olayı </a:t>
            </a:r>
            <a:r>
              <a:rPr lang="tr-TR" dirty="0" smtClean="0"/>
              <a:t>gerçekleşir</a:t>
            </a:r>
            <a:r>
              <a:rPr lang="tr-TR" dirty="0"/>
              <a:t>. </a:t>
            </a:r>
            <a:r>
              <a:rPr lang="tr-TR" dirty="0" smtClean="0"/>
              <a:t>Işıkta </a:t>
            </a:r>
            <a:r>
              <a:rPr lang="tr-TR" dirty="0"/>
              <a:t>belirli frekans aralığındaki renkleri görebildiğimiz gibi ses dalgalarını da belirli bir frekansa kadar duyabiliriz. Bunun daha üstünde frekansları duyamayız. </a:t>
            </a:r>
            <a:r>
              <a:rPr lang="tr-TR" dirty="0" smtClean="0"/>
              <a:t> Ses</a:t>
            </a:r>
            <a:r>
              <a:rPr lang="tr-TR" dirty="0"/>
              <a:t>, yayılmak için mutlaka maddesel bir ortama ihtiyaç duyar. Yani </a:t>
            </a:r>
            <a:r>
              <a:rPr lang="tr-TR" dirty="0" smtClean="0"/>
              <a:t>boşlukta </a:t>
            </a:r>
            <a:r>
              <a:rPr lang="tr-TR" dirty="0"/>
              <a:t>ses yayılmaz. Örneğin, ay yüzeyinde atmosfer olmadığından atom bombası patlaması bile olsa hiçbir ses duyulmaz. Ses, içinde bulunduğu ortamın yoğunluğuna göre </a:t>
            </a:r>
            <a:r>
              <a:rPr lang="tr-TR" dirty="0" smtClean="0"/>
              <a:t>değişik </a:t>
            </a:r>
            <a:r>
              <a:rPr lang="tr-TR" dirty="0"/>
              <a:t>hızlarda yayılır. </a:t>
            </a:r>
          </a:p>
        </p:txBody>
      </p:sp>
    </p:spTree>
    <p:extLst>
      <p:ext uri="{BB962C8B-B14F-4D97-AF65-F5344CB8AC3E}">
        <p14:creationId xmlns="" xmlns:p14="http://schemas.microsoft.com/office/powerpoint/2010/main" val="316563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Ses Seviye Birimi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Ses, atmosferde yayılırken yayılma doğrultusunda basınç farklılıkları </a:t>
            </a:r>
            <a:r>
              <a:rPr lang="tr-TR" dirty="0" smtClean="0"/>
              <a:t>oluşturur</a:t>
            </a:r>
            <a:r>
              <a:rPr lang="tr-TR" dirty="0"/>
              <a:t>. Ses ş</a:t>
            </a:r>
            <a:r>
              <a:rPr lang="tr-TR" dirty="0" smtClean="0"/>
              <a:t>iddeti </a:t>
            </a:r>
            <a:r>
              <a:rPr lang="tr-TR" dirty="0"/>
              <a:t>bu basınç farkının büyüklüğüdür. Ses ş</a:t>
            </a:r>
            <a:r>
              <a:rPr lang="tr-TR" dirty="0" smtClean="0"/>
              <a:t>iddeti </a:t>
            </a:r>
            <a:r>
              <a:rPr lang="tr-TR" dirty="0"/>
              <a:t>birimi </a:t>
            </a:r>
            <a:r>
              <a:rPr lang="tr-TR" b="1" dirty="0"/>
              <a:t>bel </a:t>
            </a:r>
            <a:r>
              <a:rPr lang="tr-TR" dirty="0"/>
              <a:t>olarak ifade edilir. Bu büyük bir birim olduğu için 10 kat </a:t>
            </a:r>
            <a:r>
              <a:rPr lang="tr-TR" dirty="0" smtClean="0"/>
              <a:t>düşük </a:t>
            </a:r>
            <a:r>
              <a:rPr lang="tr-TR" dirty="0"/>
              <a:t>olan </a:t>
            </a:r>
            <a:r>
              <a:rPr lang="tr-TR" b="1" dirty="0"/>
              <a:t>desibel (</a:t>
            </a:r>
            <a:r>
              <a:rPr lang="tr-TR" b="1" dirty="0" err="1"/>
              <a:t>db</a:t>
            </a:r>
            <a:r>
              <a:rPr lang="tr-TR" b="1" dirty="0"/>
              <a:t>) </a:t>
            </a:r>
            <a:r>
              <a:rPr lang="tr-TR" dirty="0" smtClean="0"/>
              <a:t>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821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Ses Seviyesi Ölçü Aletleri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Ses seviyesini ölçen aletlere </a:t>
            </a:r>
            <a:r>
              <a:rPr lang="tr-TR" dirty="0" err="1"/>
              <a:t>desibelmetre</a:t>
            </a:r>
            <a:r>
              <a:rPr lang="tr-TR" dirty="0"/>
              <a:t> denir. </a:t>
            </a:r>
            <a:r>
              <a:rPr lang="tr-TR" dirty="0" err="1"/>
              <a:t>Desibelmetre</a:t>
            </a:r>
            <a:r>
              <a:rPr lang="tr-TR" dirty="0"/>
              <a:t>, ses ş</a:t>
            </a:r>
            <a:r>
              <a:rPr lang="tr-TR" dirty="0" smtClean="0"/>
              <a:t>iddetini </a:t>
            </a:r>
            <a:r>
              <a:rPr lang="tr-TR" dirty="0"/>
              <a:t>algılamak için bir mikrofon ve bu mikrofondan gelen sinyalleri değerlendirecek gövde kısmından </a:t>
            </a:r>
            <a:r>
              <a:rPr lang="tr-TR" dirty="0" smtClean="0"/>
              <a:t>oluşur</a:t>
            </a:r>
            <a:r>
              <a:rPr lang="tr-TR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81373"/>
            <a:ext cx="36004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182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Ses Seviye Ölçü Aletinin Kullanımı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Ses seviyesinin ölçülme nedeni, insan kulağını rahatsız edici istenmeyen ses dalgalarını ölçmek ve tedbir almak içindir. Bu rahatsız edici ses dalgalarına gürültü denir. </a:t>
            </a:r>
            <a:endParaRPr lang="tr-TR" dirty="0" smtClean="0"/>
          </a:p>
          <a:p>
            <a:r>
              <a:rPr lang="tr-TR" dirty="0"/>
              <a:t>Ses seviye ölçü cihazı gürültünün ölçüleceği mekâna getirilerek </a:t>
            </a:r>
            <a:r>
              <a:rPr lang="tr-TR" dirty="0" smtClean="0"/>
              <a:t>işleme başlanır</a:t>
            </a:r>
            <a:r>
              <a:rPr lang="tr-TR" dirty="0"/>
              <a:t>. Sınır değerleri göz önüne alınarak mekânın </a:t>
            </a:r>
            <a:r>
              <a:rPr lang="tr-TR" dirty="0" smtClean="0"/>
              <a:t>değişik </a:t>
            </a:r>
            <a:r>
              <a:rPr lang="tr-TR" dirty="0"/>
              <a:t>yerlerinde ölçülen değerler kaydedilir. </a:t>
            </a:r>
            <a:r>
              <a:rPr lang="tr-TR" dirty="0" err="1"/>
              <a:t>Maruziyet</a:t>
            </a:r>
            <a:r>
              <a:rPr lang="tr-TR" dirty="0"/>
              <a:t> sınır değeri 87 desibeldir. En yüksek </a:t>
            </a:r>
            <a:r>
              <a:rPr lang="tr-TR" dirty="0" err="1"/>
              <a:t>maruziyet</a:t>
            </a:r>
            <a:r>
              <a:rPr lang="tr-TR" dirty="0"/>
              <a:t> etkin değeri 85 desibeldir. </a:t>
            </a:r>
            <a:endParaRPr lang="tr-TR" dirty="0" smtClean="0"/>
          </a:p>
          <a:p>
            <a:r>
              <a:rPr lang="tr-TR" dirty="0"/>
              <a:t>En </a:t>
            </a:r>
            <a:r>
              <a:rPr lang="tr-TR" dirty="0" smtClean="0"/>
              <a:t>düşük </a:t>
            </a:r>
            <a:r>
              <a:rPr lang="tr-TR" dirty="0" err="1"/>
              <a:t>maruziyet</a:t>
            </a:r>
            <a:r>
              <a:rPr lang="tr-TR" dirty="0"/>
              <a:t> değeri 80 desibeldir. Bu sınırlara uyup uymadığı kontrol edilir. </a:t>
            </a:r>
          </a:p>
        </p:txBody>
      </p:sp>
    </p:spTree>
    <p:extLst>
      <p:ext uri="{BB962C8B-B14F-4D97-AF65-F5344CB8AC3E}">
        <p14:creationId xmlns="" xmlns:p14="http://schemas.microsoft.com/office/powerpoint/2010/main" val="2259777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279</Words>
  <Application>Microsoft Office PowerPoint</Application>
  <PresentationFormat>Ekran Gösterisi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Akış</vt:lpstr>
      <vt:lpstr>SES ŞİDDETİ ÖLÇÜMÜ</vt:lpstr>
      <vt:lpstr>Sesin Tanımı </vt:lpstr>
      <vt:lpstr>Ses Seviye Birimi </vt:lpstr>
      <vt:lpstr>Ses Seviyesi Ölçü Aletleri </vt:lpstr>
      <vt:lpstr>Ses Seviye Ölçü Aletinin Kullanımı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 ŞİDDETİ ÖLÇÜMÜ</dc:title>
  <dc:creator>Ali DUYKUN; Frekans</dc:creator>
  <cp:lastModifiedBy>EA</cp:lastModifiedBy>
  <cp:revision>3</cp:revision>
  <dcterms:created xsi:type="dcterms:W3CDTF">2014-09-27T17:39:03Z</dcterms:created>
  <dcterms:modified xsi:type="dcterms:W3CDTF">2016-10-17T06:55:55Z</dcterms:modified>
</cp:coreProperties>
</file>